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2" r:id="rId6"/>
    <p:sldId id="260" r:id="rId7"/>
    <p:sldId id="263" r:id="rId8"/>
    <p:sldId id="259" r:id="rId9"/>
    <p:sldId id="256" r:id="rId10"/>
    <p:sldId id="257" r:id="rId11"/>
    <p:sldId id="258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BA8893-0C77-014D-9C3D-019F10303D22}">
          <p14:sldIdLst>
            <p14:sldId id="261"/>
          </p14:sldIdLst>
        </p14:section>
        <p14:section name="700 diff weights" id="{0BD3AB15-8C29-7F41-839B-444C61BABED6}">
          <p14:sldIdLst>
            <p14:sldId id="262"/>
            <p14:sldId id="260"/>
            <p14:sldId id="263"/>
            <p14:sldId id="259"/>
            <p14:sldId id="256"/>
            <p14:sldId id="257"/>
            <p14:sldId id="258"/>
          </p14:sldIdLst>
        </p14:section>
        <p14:section name="700 diff speeds" id="{57EDA6C8-E65F-C740-A65A-4C2C3AB29FD6}">
          <p14:sldIdLst>
            <p14:sldId id="264"/>
            <p14:sldId id="265"/>
            <p14:sldId id="266"/>
          </p14:sldIdLst>
        </p14:section>
        <p14:section name="680 diff weights" id="{94BA8E92-E776-4647-9F62-0F6CFF197515}">
          <p14:sldIdLst>
            <p14:sldId id="267"/>
          </p14:sldIdLst>
        </p14:section>
        <p14:section name="680 diff weights" id="{8849A5B5-0532-8545-9DE8-17BF6B59F70F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0FF0-D016-9331-B588-0862BDC0E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778-0391-7349-0CD5-F4A0A584F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D2F07-2F73-04FB-69A7-180040C4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46A6-5DAD-1920-9B6F-B10C8AC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09A9B-0234-3849-D499-8DD090AB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FECD-943C-22F3-540A-D6AC2D79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E332C-B085-B253-D63F-8EF716DEF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FB11E-2D3D-8CCD-D0D0-2E8A0210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3D8C5-88D5-7DE0-9D4B-1EFD4D46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5031-AC6B-8AFE-11DF-66DB988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0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0F1F5-12BB-6842-541D-2CF071AD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1F576-E483-45E6-C89D-CABEB51D2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5F557-F985-179D-8DCA-9D18B179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D7493-A62E-DDB5-E4F6-FC39C5F8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37D0-96C6-F1EB-E8D4-426FF2C7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D5A9-CCB5-5A2B-9272-ADB9D22F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9160-6308-E73D-15FF-8D8A0A7B7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A0247-615F-FB5E-5A3E-36FF0BE4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7748-F860-2590-453F-9220FE62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8E62-CBAA-F1C6-91F4-5E5F0C4C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8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D585-ECAF-755F-94E5-3E6B343B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EDAF8-EDAD-085A-9B9F-D54D5B55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E6F68-AD22-C339-B954-D687B985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623C-858C-3920-E33A-B1D93472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3D40-3E9D-3556-5084-59F0306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6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0F24-21FA-F2BF-D400-AE1EA208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5AD2-D5EC-427B-522C-3E7E0DA00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A2C82-3A7A-307C-14CF-32AF3CA4F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07147-95F4-8D08-AFF4-43EF90D6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77065-7012-03DD-D106-D0C5C87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2BF5-863B-0C8E-800F-EEB35F22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9806-3D9E-6052-102D-7A8E51E6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B79D8-191D-4F62-8217-815695E0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79210-6D9B-B1D3-D34C-CD7E686A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80217-8F5F-F8E7-D9BC-094C0B232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EE5CA-B176-487E-55FD-962C00A61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218BE-A1CA-B90B-FF29-0E831F93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F946E-840A-667D-16B3-4103284C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E9AFF-718A-91B3-080B-825E1A63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E93E-7BF1-0262-D06C-651FC0A5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402D6-A343-7184-8186-3DBB31F0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36F28-D29E-9560-56CB-AB07FA5F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3E333-98C3-1B01-C10B-E11B0BF3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7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91EDB-95C0-BD1C-4AD9-2AEFEA61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B0431-F544-42EE-B3A7-73291CBF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192D3-6692-5C52-9481-E25E576C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5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3535-26BC-E6B7-9088-D99EBB9B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DC7E-B54B-A92D-28B8-78B1BF8A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BE394-77AA-0434-FC61-5B2D250BE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F7C40-FF1F-220F-DEA4-AB5DF0253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985A8-645E-7ED6-F9A0-D1FDE11A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659C8-2BE5-721A-67AD-446E2EFA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7263-1161-1B74-7BBC-22430A49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7C79E-6A47-BF93-6812-A64A47B24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3A298-AB29-7266-7D99-E446BD0C0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2C46A-51AC-2F91-87AD-3C99DA61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35066-9314-A86E-D09B-438C4627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DF978-F1AC-D9DF-4010-6FA9CECE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BA57A-A5E0-C79E-2C3C-8921E71F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C408-C9C9-A1F4-DF99-1CAD2DC6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13B0C-4368-3413-CD87-471D51A44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593-D0A8-4739-AD26-5E625CBC2930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D947-BD95-E1E7-49F4-18EC5A553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119CA-8378-9E36-70DC-E88FF3B7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D8197-FED4-4907-99B6-3996A312B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5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06A93-A286-C61B-7291-65A52E6A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9" y="0"/>
            <a:ext cx="4553893" cy="427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670F5D-0DD9-9DAB-476C-30677E83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5638"/>
            <a:ext cx="5858391" cy="2563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6C824-0355-33A8-C535-CC110A28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391" y="425818"/>
            <a:ext cx="6258804" cy="60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8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3DF526-F5A6-0CB0-F6CC-1B58BF8D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5537" y="417118"/>
            <a:ext cx="5900726" cy="295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F9EE5-0A00-4F29-7AF8-12D64C937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82" y="3677139"/>
            <a:ext cx="5861036" cy="2930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CE02F-92EB-6D4A-1671-CF6F3B44A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8009" y="3680352"/>
            <a:ext cx="5848182" cy="2924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43" y="381063"/>
            <a:ext cx="4683835" cy="30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A5C10-9F3B-A022-2D74-42706AAD1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793" y="360079"/>
            <a:ext cx="4830063" cy="3068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9AC3B-4023-536A-F4FF-5B2186EC0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3495" y="360078"/>
            <a:ext cx="5074181" cy="306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C7289-7F3C-0C3A-6536-39F06AD2F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468" y="3572137"/>
            <a:ext cx="5074183" cy="3068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1D1E1-F246-32AE-DA40-D58431AF0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464" y="3572137"/>
            <a:ext cx="5074185" cy="30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F76FC-C483-3FCE-74C4-19B279FD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7" y="105196"/>
            <a:ext cx="5009572" cy="24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0CB80-F53D-2B8D-DA54-60F5DD18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7" y="2306203"/>
            <a:ext cx="5009572" cy="241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7C69C-CFDF-6A2C-D73B-DDC3F921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17" y="4457712"/>
            <a:ext cx="5009572" cy="240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4DB86-7CAF-9D8B-258E-2D90EAB2B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61" y="456694"/>
            <a:ext cx="4578912" cy="2747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74C62-527A-9697-102F-54F613370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363" y="3653960"/>
            <a:ext cx="4578910" cy="27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11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F76FC-C483-3FCE-74C4-19B279FD6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94" y="105196"/>
            <a:ext cx="4856218" cy="2428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0CB80-F53D-2B8D-DA54-60F5DD18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70" y="2219464"/>
            <a:ext cx="4838142" cy="2419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7C69C-CFDF-6A2C-D73B-DDC3F921B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615" y="4352515"/>
            <a:ext cx="4800576" cy="240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4DB86-7CAF-9D8B-258E-2D90EAB2B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0842" y="456694"/>
            <a:ext cx="4323949" cy="2747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74C62-527A-9697-102F-54F613370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575" y="3653960"/>
            <a:ext cx="4542486" cy="27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43" y="381063"/>
            <a:ext cx="4906436" cy="3047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7F3C92-91B5-AECF-7FC3-26D55527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2171"/>
            <a:ext cx="5566909" cy="2926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938BCD-6406-EE26-62D1-427B5320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2" y="3756663"/>
            <a:ext cx="5566909" cy="2900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FFEA-E026-2C96-BC49-AD9B22AB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40190"/>
            <a:ext cx="5566909" cy="29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3DF526-F5A6-0CB0-F6CC-1B58BF8D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17118"/>
            <a:ext cx="6019800" cy="295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F9EE5-0A00-4F29-7AF8-12D64C937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77139"/>
            <a:ext cx="6019800" cy="2930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CE02F-92EB-6D4A-1671-CF6F3B44A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3680352"/>
            <a:ext cx="6019800" cy="2924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43" y="381063"/>
            <a:ext cx="4906436" cy="30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7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CA5C10-9F3B-A022-2D74-42706AAD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5" y="360079"/>
            <a:ext cx="5252180" cy="3068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9AC3B-4023-536A-F4FF-5B2186EC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87" y="360078"/>
            <a:ext cx="5124997" cy="306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C7289-7F3C-0C3A-6536-39F06AD2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4" y="3572137"/>
            <a:ext cx="5168711" cy="3068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1D1E1-F246-32AE-DA40-D58431AF0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087" y="3572137"/>
            <a:ext cx="5104940" cy="30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B2259-CFF6-83A0-D30F-81DA781F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40" y="596982"/>
            <a:ext cx="5820702" cy="283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4CFD0-9602-AA65-0445-27216272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48" y="3632478"/>
            <a:ext cx="5820703" cy="2838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38B18-E9B7-3CE7-0F13-34A4455D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4" y="596982"/>
            <a:ext cx="5586473" cy="27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4DBE35-D9B6-2AD5-E6E7-0B79B927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9" y="496956"/>
            <a:ext cx="5831386" cy="60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5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EC40E5-2B88-E2C0-550D-FD338831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6" y="496957"/>
            <a:ext cx="5831387" cy="59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BEEF8-FE9A-9CB1-2D04-707B7E0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6" y="496957"/>
            <a:ext cx="5831385" cy="6235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1AC89-0CBF-EF4A-6108-778C1765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957"/>
            <a:ext cx="6043495" cy="5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3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C9792F-107F-AAFD-35F1-28B0D453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43" y="381063"/>
            <a:ext cx="4906436" cy="3047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7F3C92-91B5-AECF-7FC3-26D55527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2171"/>
            <a:ext cx="5566909" cy="2926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938BCD-6406-EE26-62D1-427B5320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2" y="3756663"/>
            <a:ext cx="5566909" cy="2900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FFEA-E026-2C96-BC49-AD9B22AB7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40190"/>
            <a:ext cx="5566909" cy="293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6745bc-569f-4d2f-80df-2474fad718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523716FAC68746ABACC880A195D8C2" ma:contentTypeVersion="4" ma:contentTypeDescription="Create a new document." ma:contentTypeScope="" ma:versionID="e627c14a03cfe7412c97c7f803fba83e">
  <xsd:schema xmlns:xsd="http://www.w3.org/2001/XMLSchema" xmlns:xs="http://www.w3.org/2001/XMLSchema" xmlns:p="http://schemas.microsoft.com/office/2006/metadata/properties" xmlns:ns3="d76745bc-569f-4d2f-80df-2474fad71898" targetNamespace="http://schemas.microsoft.com/office/2006/metadata/properties" ma:root="true" ma:fieldsID="2c7550dc859ae5f003ec7591cb835868" ns3:_="">
    <xsd:import namespace="d76745bc-569f-4d2f-80df-2474fad7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745bc-569f-4d2f-80df-2474fad71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09EF88-C8A6-440B-894C-21F93B98FA57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d76745bc-569f-4d2f-80df-2474fad71898"/>
  </ds:schemaRefs>
</ds:datastoreItem>
</file>

<file path=customXml/itemProps2.xml><?xml version="1.0" encoding="utf-8"?>
<ds:datastoreItem xmlns:ds="http://schemas.openxmlformats.org/officeDocument/2006/customXml" ds:itemID="{EC22001A-B032-4B56-B6F2-C5A123871F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745bc-569f-4d2f-80df-2474fad7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11996D-51A3-4F6F-A72C-4570841BC6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0</Words>
  <Application>Microsoft Macintosh PowerPoint</Application>
  <PresentationFormat>Widescreen</PresentationFormat>
  <Paragraphs>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Jingxiao Liu</dc:creator>
  <cp:lastModifiedBy>Jingxiao Liu</cp:lastModifiedBy>
  <cp:revision>12</cp:revision>
  <dcterms:created xsi:type="dcterms:W3CDTF">2023-11-02T19:39:31Z</dcterms:created>
  <dcterms:modified xsi:type="dcterms:W3CDTF">2023-11-15T02:31:08Z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0x010100B2523716FAC68746ABACC880A195D8C2</vt:lpwstr>
  </property>
</Properties>
</file>